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ko-KR" altLang="en-US" sz="8000" dirty="0"/>
              <a:t>영상처리</a:t>
            </a:r>
            <a:br>
              <a:rPr lang="en-US" altLang="ko-KR" sz="8000" dirty="0"/>
            </a:br>
            <a:r>
              <a:rPr lang="en-US" altLang="ko-KR" sz="8000" dirty="0"/>
              <a:t>		</a:t>
            </a:r>
            <a:r>
              <a:rPr lang="ko-KR" altLang="en-US" sz="8000" dirty="0"/>
              <a:t>프로젝트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pPr algn="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20175168_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최준민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5705-12D4-4864-BD9E-AEECBC5B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</a:t>
            </a:r>
            <a:r>
              <a:rPr lang="ko-KR" altLang="en-US" dirty="0"/>
              <a:t>가공 </a:t>
            </a:r>
            <a:r>
              <a:rPr lang="en-US" altLang="ko-KR" dirty="0"/>
              <a:t>(</a:t>
            </a:r>
            <a:r>
              <a:rPr lang="ko-KR" altLang="en-US" dirty="0"/>
              <a:t>이진화</a:t>
            </a:r>
            <a:r>
              <a:rPr lang="en-US" altLang="ko-KR" dirty="0"/>
              <a:t>)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92F9-D42B-4E14-8342-6C8FA3BB1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306940" cy="376089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흰 색의 명도값이 </a:t>
            </a:r>
            <a:r>
              <a:rPr lang="en-US" altLang="ko-KR" dirty="0"/>
              <a:t>0~255</a:t>
            </a:r>
            <a:r>
              <a:rPr lang="ko-KR" altLang="en-US" dirty="0"/>
              <a:t>임으로 </a:t>
            </a:r>
            <a:r>
              <a:rPr lang="en-US" altLang="ko-KR" dirty="0"/>
              <a:t>contours</a:t>
            </a:r>
            <a:r>
              <a:rPr lang="ko-KR" altLang="en-US" dirty="0"/>
              <a:t>를 사용시 더 깔끔한 외곽선의 갯수를 리턴받기 위해 이진화를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4CFFC-7247-4A19-8E87-F8363A30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1951723"/>
            <a:ext cx="6591300" cy="44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12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3521" y="3956594"/>
            <a:ext cx="3968479" cy="996406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z="4800" i="1" dirty="0">
                <a:solidFill>
                  <a:srgbClr val="FFFFFF"/>
                </a:solidFill>
              </a:rPr>
              <a:t>감사합니다</a:t>
            </a:r>
            <a:r>
              <a:rPr lang="en-US" altLang="ko-KR" sz="4800" i="1" dirty="0">
                <a:solidFill>
                  <a:srgbClr val="FFFFFF"/>
                </a:solidFill>
              </a:rPr>
              <a:t>.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1132-F018-45E7-B6E9-F6131BBE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목적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55304-4680-4197-A2B0-FA01C02B5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영상에서 움직이는 물체가 있는지 판별합니다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특정 거리 및 특정 범위 이상의 움직임이 없는경우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.jpg</a:t>
            </a:r>
            <a:r>
              <a:rPr lang="ko-KR" altLang="en-US" dirty="0"/>
              <a:t>파일로 사진을 캡쳐하여 저장합니다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이는 웹캠</a:t>
            </a:r>
            <a:r>
              <a:rPr lang="en-US" altLang="ko-KR" dirty="0"/>
              <a:t> </a:t>
            </a:r>
            <a:r>
              <a:rPr lang="ko-KR" altLang="en-US" dirty="0"/>
              <a:t>또는 카메라와 연결하여 실시간으로 동작을 멈출 경우 사진을 촬영하도록 하여 타이머 시간에 맞출 필요없는 타이머 촬영기를 구현하고자 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1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B316-1692-4572-880E-1D9B03DA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영상</a:t>
            </a:r>
          </a:p>
        </p:txBody>
      </p:sp>
      <p:pic>
        <p:nvPicPr>
          <p:cNvPr id="12" name="영상처리_제출">
            <a:hlinkClick r:id="" action="ppaction://media"/>
            <a:extLst>
              <a:ext uri="{FF2B5EF4-FFF2-40B4-BE49-F238E27FC236}">
                <a16:creationId xmlns:a16="http://schemas.microsoft.com/office/drawing/2014/main" id="{7E352EC7-C400-4176-8AE4-EED1D40A85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53092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B316-1692-4572-880E-1D9B03DA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사진</a:t>
            </a:r>
          </a:p>
        </p:txBody>
      </p:sp>
      <p:pic>
        <p:nvPicPr>
          <p:cNvPr id="5" name="Content Placeholder 4" descr="A picture containing sky, outdoor, clouds, cloudy&#10;&#10;Description automatically generated">
            <a:extLst>
              <a:ext uri="{FF2B5EF4-FFF2-40B4-BE49-F238E27FC236}">
                <a16:creationId xmlns:a16="http://schemas.microsoft.com/office/drawing/2014/main" id="{7604E549-0900-4173-AFD7-F1ADF303C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9" y="4703762"/>
            <a:ext cx="2989263" cy="1494632"/>
          </a:xfrm>
        </p:spPr>
      </p:pic>
      <p:pic>
        <p:nvPicPr>
          <p:cNvPr id="7" name="Picture 6" descr="A picture containing sky, outdoor, clouds, cloudy&#10;&#10;Description automatically generated">
            <a:extLst>
              <a:ext uri="{FF2B5EF4-FFF2-40B4-BE49-F238E27FC236}">
                <a16:creationId xmlns:a16="http://schemas.microsoft.com/office/drawing/2014/main" id="{FC735E39-037B-4AEC-8A1A-C5B76F503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3071296"/>
            <a:ext cx="2989264" cy="1494632"/>
          </a:xfrm>
          <a:prstGeom prst="rect">
            <a:avLst/>
          </a:prstGeom>
        </p:spPr>
      </p:pic>
      <p:pic>
        <p:nvPicPr>
          <p:cNvPr id="9" name="Picture 8" descr="A picture containing sky, outdoor, clouds, cloudy&#10;&#10;Description automatically generated">
            <a:extLst>
              <a:ext uri="{FF2B5EF4-FFF2-40B4-BE49-F238E27FC236}">
                <a16:creationId xmlns:a16="http://schemas.microsoft.com/office/drawing/2014/main" id="{EF85CF1C-9211-4C16-B2BA-4B99A6164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1438830"/>
            <a:ext cx="2989264" cy="1494632"/>
          </a:xfrm>
          <a:prstGeom prst="rect">
            <a:avLst/>
          </a:prstGeom>
        </p:spPr>
      </p:pic>
      <p:pic>
        <p:nvPicPr>
          <p:cNvPr id="11" name="Picture 10" descr="A picture containing sky, outdoor, clouds, cloudy&#10;&#10;Description automatically generated">
            <a:extLst>
              <a:ext uri="{FF2B5EF4-FFF2-40B4-BE49-F238E27FC236}">
                <a16:creationId xmlns:a16="http://schemas.microsoft.com/office/drawing/2014/main" id="{1351BADA-1F1E-46B4-8C16-436901C7F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1871365"/>
            <a:ext cx="8654058" cy="43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7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C9BB-AEF5-472B-98BD-DE4EE46E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7D5FD3-8392-44B4-947A-F0475C797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791191" cy="3760891"/>
          </a:xfrm>
        </p:spPr>
        <p:txBody>
          <a:bodyPr/>
          <a:lstStyle/>
          <a:p>
            <a:r>
              <a:rPr lang="ko-KR" altLang="en-US" dirty="0"/>
              <a:t>주요 소스</a:t>
            </a:r>
            <a:endParaRPr lang="en-US" altLang="ko-KR" dirty="0"/>
          </a:p>
          <a:p>
            <a:r>
              <a:rPr lang="en-US" altLang="ko-KR" dirty="0" err="1"/>
              <a:t>createBackgroundSubtractorKNN</a:t>
            </a:r>
            <a:endParaRPr lang="en-US" altLang="ko-KR" dirty="0"/>
          </a:p>
          <a:p>
            <a:r>
              <a:rPr lang="en-US" altLang="ko-KR" dirty="0" err="1"/>
              <a:t>findContours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C50370-CADB-4BC8-B9C5-B964831A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655" y="361949"/>
            <a:ext cx="4010025" cy="58221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4D3585-4241-477B-9547-7A77ADA674AD}"/>
              </a:ext>
            </a:extLst>
          </p:cNvPr>
          <p:cNvCxnSpPr/>
          <p:nvPr/>
        </p:nvCxnSpPr>
        <p:spPr>
          <a:xfrm flipV="1">
            <a:off x="4752975" y="1304925"/>
            <a:ext cx="268605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490BF2-F7F8-4D97-B379-473CBC44D0FE}"/>
              </a:ext>
            </a:extLst>
          </p:cNvPr>
          <p:cNvCxnSpPr/>
          <p:nvPr/>
        </p:nvCxnSpPr>
        <p:spPr>
          <a:xfrm>
            <a:off x="4739780" y="3288484"/>
            <a:ext cx="3682767" cy="956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399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799D-172D-438E-828E-52C08260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BackgroundSubtractorKNN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5158-68D0-45EC-B0E4-0CC47B49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배경 영상과 움직이는 물체를 분리합니다</a:t>
            </a:r>
            <a:r>
              <a:rPr lang="en-US" altLang="ko-KR" dirty="0"/>
              <a:t>. // apply() </a:t>
            </a:r>
            <a:r>
              <a:rPr lang="ko-KR" altLang="en-US" dirty="0"/>
              <a:t>메서드 사용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56882-B5E9-4327-AF84-6FFE71AF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18" y="4433596"/>
            <a:ext cx="3339774" cy="1806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16102-42BD-4C22-87AE-A7C2CEF2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404" y="4433596"/>
            <a:ext cx="3355131" cy="1814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7375A8-B001-4986-A899-6BFC296A4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03" y="2525831"/>
            <a:ext cx="3355132" cy="1814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34CE4F-E5C2-483D-A8A7-D59544ED5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18" y="2525831"/>
            <a:ext cx="3339774" cy="1806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F0C865-0A50-46DF-8696-2216DE8E5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547" y="4454665"/>
            <a:ext cx="3355132" cy="18146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ED04D7-FCD3-4B5F-9108-D48358BCC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547" y="2517524"/>
            <a:ext cx="3355132" cy="18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4429-527D-400F-8075-D4160F9D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findContours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D1D6-F09B-4015-8BD1-4ADE74663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Contours &gt; </a:t>
            </a:r>
            <a:r>
              <a:rPr lang="ko-KR" altLang="en-US" dirty="0"/>
              <a:t>물체의 외곽선의 갯수를 리턴합니다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F70937-BC35-4CC6-B20E-42EA705B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559838"/>
            <a:ext cx="5602403" cy="36800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B3B0EC-AD53-4A43-B92C-B0783D58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28" y="127468"/>
            <a:ext cx="5602403" cy="386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48A1-09E9-4842-9453-5EF669C8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분리된 영상에서 바로 </a:t>
            </a:r>
            <a:r>
              <a:rPr lang="en-US" altLang="ko-KR" dirty="0"/>
              <a:t>contours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F81F1-A6AB-40EA-AF7A-5610FA0FB371}"/>
              </a:ext>
            </a:extLst>
          </p:cNvPr>
          <p:cNvSpPr txBox="1"/>
          <p:nvPr/>
        </p:nvSpPr>
        <p:spPr>
          <a:xfrm>
            <a:off x="1714500" y="2511318"/>
            <a:ext cx="2085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외곽선의 갯수가 무수히 많아집니다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연산속도가 낮아집니다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13233-7AF5-4B73-BCD7-5F9AE2E4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5" y="1804087"/>
            <a:ext cx="6677025" cy="45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6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208EB-C156-4586-850C-9416EFCB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</a:t>
            </a:r>
            <a:r>
              <a:rPr lang="ko-KR" altLang="en-US" dirty="0"/>
              <a:t>가공 </a:t>
            </a:r>
            <a:r>
              <a:rPr lang="en-US" altLang="ko-KR" dirty="0"/>
              <a:t>(</a:t>
            </a:r>
            <a:r>
              <a:rPr lang="ko-KR" altLang="en-US" dirty="0"/>
              <a:t>블러링</a:t>
            </a:r>
            <a:r>
              <a:rPr lang="en-US" altLang="ko-KR" dirty="0"/>
              <a:t>, </a:t>
            </a:r>
            <a:r>
              <a:rPr lang="ko-KR" altLang="en-US" dirty="0"/>
              <a:t>침식</a:t>
            </a:r>
            <a:r>
              <a:rPr lang="en-US" altLang="ko-KR" dirty="0"/>
              <a:t>)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9A398-C10C-461C-9F59-34CDCDD7839E}"/>
              </a:ext>
            </a:extLst>
          </p:cNvPr>
          <p:cNvSpPr txBox="1"/>
          <p:nvPr/>
        </p:nvSpPr>
        <p:spPr>
          <a:xfrm>
            <a:off x="790575" y="2095499"/>
            <a:ext cx="3486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backgroundSubtractor</a:t>
            </a:r>
            <a:r>
              <a:rPr lang="en-US" altLang="ko-KR" dirty="0"/>
              <a:t> </a:t>
            </a:r>
            <a:r>
              <a:rPr lang="ko-KR" altLang="en-US" dirty="0"/>
              <a:t>만으로 동체의 판별에 큰 의미를 주지 못하는 값의 잡음들이 많아 이를 가공하는 작업을 거쳤습니다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외곽선의 갯수 가 현저히 떨어진 모습을 볼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49CF2D-7726-4DB9-81DD-BE373CF1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916231"/>
            <a:ext cx="6529785" cy="44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2133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{98669ACB-5D65-4572-A66F-BFF6B21FFFA7}tf56160789_win32</Template>
  <TotalTime>1410</TotalTime>
  <Words>157</Words>
  <Application>Microsoft Office PowerPoint</Application>
  <PresentationFormat>Widescreen</PresentationFormat>
  <Paragraphs>27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Bookman Old Style</vt:lpstr>
      <vt:lpstr>Calibri</vt:lpstr>
      <vt:lpstr>Franklin Gothic Book</vt:lpstr>
      <vt:lpstr>1_RetrospectVTI</vt:lpstr>
      <vt:lpstr>영상처리   프로젝트</vt:lpstr>
      <vt:lpstr>프로그램 목적</vt:lpstr>
      <vt:lpstr>결과 영상</vt:lpstr>
      <vt:lpstr>결과 사진</vt:lpstr>
      <vt:lpstr>소스 코드</vt:lpstr>
      <vt:lpstr>BackgroundSubtractorKNN</vt:lpstr>
      <vt:lpstr>findContours</vt:lpstr>
      <vt:lpstr>분리된 영상에서 바로 contours시,</vt:lpstr>
      <vt:lpstr>Image 가공 (블러링, 침식) 후 </vt:lpstr>
      <vt:lpstr>Image 가공 (이진화) 후 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영상처리   프로젝트</dc:title>
  <dc:creator>junmin choi</dc:creator>
  <cp:lastModifiedBy>junmin choi</cp:lastModifiedBy>
  <cp:revision>24</cp:revision>
  <dcterms:created xsi:type="dcterms:W3CDTF">2021-05-30T15:36:01Z</dcterms:created>
  <dcterms:modified xsi:type="dcterms:W3CDTF">2021-05-31T15:06:17Z</dcterms:modified>
</cp:coreProperties>
</file>